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45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F00AE-323E-F849-A402-ABF152070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FF7C40-9498-1445-AB05-87E0FA66BB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1C71C-3D3F-BC40-BBD0-270BB1205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0BD9-4CA1-AC40-BCF1-869D1F70E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6DC29-AA8B-2D48-9C7C-1869BA0FE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44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B2E3B-156B-8B4A-9124-65DAC1510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42BCC4-41FA-D24C-8BA7-17BB2D80A8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20235-D487-CE45-A5E6-EDD368EED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EDB0F-70F6-2A47-A1BD-CFE7B2C2E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36E3A-966A-CF41-AA56-000F968CB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55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546C6A-4628-DE4F-A884-29274E970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EB459A-436F-3847-A993-3103DA1EC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75F77-4F6E-BA44-972F-552A36DCE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24F37-A718-6A41-BD7B-B416F1986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FB91B-41DB-674D-BC38-DA8C15275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8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507F3-6A0E-E943-B152-E1FE4954F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ECC7A-9AD7-E543-88AC-40AB5CB00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A0C78-AD07-FE4D-9A90-0377CFEB9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1C989-FA87-9240-BED4-57DE23356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6E82D-3AC6-4D45-86AE-AF4538804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99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C7387-E7FB-4140-BA67-8EAFD122C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8F632-77EB-824E-9EFB-09DC7D883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B262C-0C7A-4E47-9F27-2D19B9BCF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66D64-5549-6449-9805-FFFA95EAA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F6037-4EE1-B442-A551-9CF9D8FA4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968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30050-9A83-1B48-881D-789F2CFA6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EC540-DBCA-5141-902B-5FF5FA669E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13FBF-475B-F44E-9F27-2EE7E2CCE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DE479-95BE-A848-A63F-C9263281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82CE1-311F-1147-9C43-BE1569665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D746-6E82-BB46-8719-10800B760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1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6DA14-52B0-3048-B0CE-22F7F9DA2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E5336-4014-2E40-8105-DAE71E205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5394C1-5CB5-C343-BE8E-F05399784D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2BA467-470C-F740-8137-DDFAA045C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D8C1D5-3FC5-F846-999A-181AD67959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679E48-D212-CE4E-99F2-1CD68C518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21C5D0-79D7-604C-8162-D505FAC27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AB3F99-7952-7A48-873D-04B0CF6C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37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A9532-4347-2F4A-A7E7-7A3F6252F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15F999-BBE2-0A45-9D4A-8AB0D1DD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C021F-BE20-B844-969B-8197BED75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72FC40-86EA-724F-B856-79B8162A6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480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3A4CD9-A6B3-7F4B-8740-D41B905E7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B82E41-D86D-A845-888C-554A31D66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4EF19-9328-6645-BAC7-6B4AC0DAB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78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DFD8-188C-AA41-BA48-1A4639828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CD99B-BE83-EA49-BFA0-A76FE5F07B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111C4-6918-0B41-B6D4-6E3363B5C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E03FFA-0A0D-1140-8C56-FC1871C23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08A8E-AEC9-5C4B-82EE-ACA75732E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FCDF30-40B7-5F4E-8854-11D29ED23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333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C3FDC-C156-C94B-9073-97A792879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98D69E-3898-AD48-ADC9-76CB4F55E4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5183D-D049-024E-B0E8-CEC2C17037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A2713F-6599-8040-BCD4-19521BDE0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559AF-F388-9145-A95E-9646E4951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E4321-29B2-374F-86DD-E0BBE6A8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99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3FB808-2824-7A4A-82FC-E89C6A3DF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69F576-73B2-4148-809A-3C3AAB202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14910-0C14-E94A-941C-46D105439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6FD25-6157-F942-8162-4A4359E445C9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4A803-62CD-604B-87BA-52D2786D7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DF953-67B9-AC45-9DA3-A7D0DD72C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2F258-884A-B748-8743-2F9652EC4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15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acrop-changinglife.blogspot.com/" TargetMode="External"/><Relationship Id="rId2" Type="http://schemas.openxmlformats.org/officeDocument/2006/relationships/hyperlink" Target="https://www.youtube.com/channel/UCi_1Bx6pNokd9xeAxAbu6Wg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010ABA4-3D4F-FD4D-AE1E-72CCE72B7B55}"/>
              </a:ext>
            </a:extLst>
          </p:cNvPr>
          <p:cNvSpPr/>
          <p:nvPr/>
        </p:nvSpPr>
        <p:spPr>
          <a:xfrm>
            <a:off x="513567" y="2680570"/>
            <a:ext cx="2968669" cy="33569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F54A99-6240-5448-90D0-438B74A90D5A}"/>
              </a:ext>
            </a:extLst>
          </p:cNvPr>
          <p:cNvSpPr/>
          <p:nvPr/>
        </p:nvSpPr>
        <p:spPr>
          <a:xfrm>
            <a:off x="3620022" y="876821"/>
            <a:ext cx="2968669" cy="51607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A992B6-7261-D548-84B2-AA1F7BDF2DF1}"/>
              </a:ext>
            </a:extLst>
          </p:cNvPr>
          <p:cNvSpPr/>
          <p:nvPr/>
        </p:nvSpPr>
        <p:spPr>
          <a:xfrm>
            <a:off x="6726477" y="876820"/>
            <a:ext cx="2968669" cy="21920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3F736-A9E9-844B-8BF4-A04814146DC6}"/>
              </a:ext>
            </a:extLst>
          </p:cNvPr>
          <p:cNvSpPr txBox="1"/>
          <p:nvPr/>
        </p:nvSpPr>
        <p:spPr>
          <a:xfrm>
            <a:off x="4258849" y="212942"/>
            <a:ext cx="2830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Ankara </a:t>
            </a:r>
            <a:r>
              <a:rPr lang="en-US" b="1" dirty="0" err="1">
                <a:solidFill>
                  <a:schemeClr val="accent1"/>
                </a:solidFill>
              </a:rPr>
              <a:t>Anlasmalilar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Paneli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DEEFB-948B-0649-A1EA-AC0B401365C4}"/>
              </a:ext>
            </a:extLst>
          </p:cNvPr>
          <p:cNvSpPr txBox="1"/>
          <p:nvPr/>
        </p:nvSpPr>
        <p:spPr>
          <a:xfrm>
            <a:off x="582459" y="2793301"/>
            <a:ext cx="28308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Kurallar</a:t>
            </a: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Karsilikli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Saygi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terbiye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Reklam</a:t>
            </a:r>
            <a:r>
              <a:rPr lang="en-US" sz="1400" dirty="0">
                <a:solidFill>
                  <a:schemeClr val="bg1"/>
                </a:solidFill>
              </a:rPr>
              <a:t> Yok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Izin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almadan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tanimadiginiz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uyelere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ozelden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mesaj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atmak</a:t>
            </a:r>
            <a:r>
              <a:rPr lang="en-US" sz="1400" dirty="0">
                <a:solidFill>
                  <a:schemeClr val="bg1"/>
                </a:solidFill>
              </a:rPr>
              <a:t> yok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4574B0-DAB5-5646-A850-5312BE2396E7}"/>
              </a:ext>
            </a:extLst>
          </p:cNvPr>
          <p:cNvSpPr txBox="1"/>
          <p:nvPr/>
        </p:nvSpPr>
        <p:spPr>
          <a:xfrm>
            <a:off x="3757808" y="876822"/>
            <a:ext cx="283088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Duyurular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05/04/2020 : Zoom </a:t>
            </a:r>
            <a:r>
              <a:rPr lang="en-US" sz="1400" dirty="0" err="1">
                <a:solidFill>
                  <a:schemeClr val="bg1"/>
                </a:solidFill>
              </a:rPr>
              <a:t>Toplantisi</a:t>
            </a:r>
            <a:r>
              <a:rPr lang="en-US" sz="1400" dirty="0">
                <a:solidFill>
                  <a:schemeClr val="bg1"/>
                </a:solidFill>
              </a:rPr>
              <a:t> – HTML </a:t>
            </a:r>
            <a:r>
              <a:rPr lang="en-US" sz="1400" dirty="0" err="1">
                <a:solidFill>
                  <a:schemeClr val="bg1"/>
                </a:solidFill>
              </a:rPr>
              <a:t>Sayfa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yapimi</a:t>
            </a:r>
            <a:r>
              <a:rPr lang="en-US" sz="1400" dirty="0">
                <a:solidFill>
                  <a:schemeClr val="bg1"/>
                </a:solidFill>
              </a:rPr>
              <a:t> - Link …..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06/04/2020 :  Zoom </a:t>
            </a:r>
            <a:r>
              <a:rPr lang="en-US" sz="1400" dirty="0" err="1">
                <a:solidFill>
                  <a:schemeClr val="bg1"/>
                </a:solidFill>
              </a:rPr>
              <a:t>Toplantisi</a:t>
            </a:r>
            <a:r>
              <a:rPr lang="en-US" sz="1400" dirty="0">
                <a:solidFill>
                  <a:schemeClr val="bg1"/>
                </a:solidFill>
              </a:rPr>
              <a:t> – </a:t>
            </a:r>
            <a:r>
              <a:rPr lang="en-US" sz="1400" dirty="0" err="1">
                <a:solidFill>
                  <a:schemeClr val="bg1"/>
                </a:solidFill>
              </a:rPr>
              <a:t>Meslekler</a:t>
            </a:r>
            <a:r>
              <a:rPr lang="en-US" sz="1400" dirty="0">
                <a:solidFill>
                  <a:schemeClr val="bg1"/>
                </a:solidFill>
              </a:rPr>
              <a:t> – </a:t>
            </a:r>
            <a:r>
              <a:rPr lang="en-US" sz="1400" dirty="0" err="1">
                <a:solidFill>
                  <a:schemeClr val="bg1"/>
                </a:solidFill>
              </a:rPr>
              <a:t>Tarim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Ziraat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07/04/2021 : Manchester Pub </a:t>
            </a:r>
            <a:r>
              <a:rPr lang="en-US" sz="1400" dirty="0" err="1">
                <a:solidFill>
                  <a:schemeClr val="bg1"/>
                </a:solidFill>
              </a:rPr>
              <a:t>bulusmasi</a:t>
            </a:r>
            <a:r>
              <a:rPr lang="en-US" sz="1400" dirty="0">
                <a:solidFill>
                  <a:schemeClr val="bg1"/>
                </a:solidFill>
              </a:rPr>
              <a:t> – King’s Ransom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A36D26-8AB7-CC4B-9717-4C038566C6C5}"/>
              </a:ext>
            </a:extLst>
          </p:cNvPr>
          <p:cNvSpPr txBox="1"/>
          <p:nvPr/>
        </p:nvSpPr>
        <p:spPr>
          <a:xfrm>
            <a:off x="6795369" y="876820"/>
            <a:ext cx="28308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Linkler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sz="1400" b="1" dirty="0" err="1">
                <a:solidFill>
                  <a:schemeClr val="bg1"/>
                </a:solidFill>
              </a:rPr>
              <a:t>Youtube</a:t>
            </a:r>
            <a:r>
              <a:rPr lang="en-US" sz="1400" b="1" dirty="0">
                <a:solidFill>
                  <a:schemeClr val="bg1"/>
                </a:solidFill>
              </a:rPr>
              <a:t> – Zoom </a:t>
            </a:r>
            <a:r>
              <a:rPr lang="en-US" sz="1400" b="1" dirty="0" err="1">
                <a:solidFill>
                  <a:schemeClr val="bg1"/>
                </a:solidFill>
              </a:rPr>
              <a:t>Toplantilari</a:t>
            </a:r>
            <a:r>
              <a:rPr lang="en-US" sz="1400" b="1" dirty="0">
                <a:solidFill>
                  <a:schemeClr val="bg1"/>
                </a:solidFill>
              </a:rPr>
              <a:t> - </a:t>
            </a:r>
            <a:r>
              <a:rPr lang="en-GB" sz="1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https://www.youtube.com/channel/UCi_1Bx6pNokd9xeAxAbu6Wg</a:t>
            </a:r>
            <a:endParaRPr lang="en-GB" sz="1400" dirty="0">
              <a:solidFill>
                <a:schemeClr val="bg1"/>
              </a:solidFill>
            </a:endParaRPr>
          </a:p>
          <a:p>
            <a:endParaRPr lang="en-GB" sz="1400" b="1" dirty="0">
              <a:solidFill>
                <a:schemeClr val="bg1"/>
              </a:solidFill>
            </a:endParaRPr>
          </a:p>
          <a:p>
            <a:r>
              <a:rPr lang="en-GB" sz="1400" b="1" dirty="0">
                <a:solidFill>
                  <a:schemeClr val="bg1"/>
                </a:solidFill>
              </a:rPr>
              <a:t>Blog - </a:t>
            </a:r>
            <a:r>
              <a:rPr lang="en-GB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https://macrop-changinglife.blogspot.com/</a:t>
            </a:r>
            <a:endParaRPr lang="en-US" sz="1400" b="1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DCF567-054F-464D-80AB-759D13F08C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567" y="876820"/>
            <a:ext cx="2968669" cy="171193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CD6BD17-11DE-9A43-873E-4FE49CB6157F}"/>
              </a:ext>
            </a:extLst>
          </p:cNvPr>
          <p:cNvSpPr/>
          <p:nvPr/>
        </p:nvSpPr>
        <p:spPr>
          <a:xfrm>
            <a:off x="6726477" y="3143822"/>
            <a:ext cx="2968669" cy="28937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F5F364-54D0-DD46-8561-3BD03946C826}"/>
              </a:ext>
            </a:extLst>
          </p:cNvPr>
          <p:cNvSpPr txBox="1"/>
          <p:nvPr/>
        </p:nvSpPr>
        <p:spPr>
          <a:xfrm>
            <a:off x="6795369" y="3143822"/>
            <a:ext cx="283088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Haberler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AA </a:t>
            </a:r>
            <a:r>
              <a:rPr lang="en-US" sz="1400" dirty="0" err="1">
                <a:solidFill>
                  <a:schemeClr val="bg1"/>
                </a:solidFill>
              </a:rPr>
              <a:t>ile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ilgili</a:t>
            </a:r>
            <a:r>
              <a:rPr lang="en-US" sz="1400" dirty="0">
                <a:solidFill>
                  <a:schemeClr val="bg1"/>
                </a:solidFill>
              </a:rPr>
              <a:t> son </a:t>
            </a:r>
            <a:r>
              <a:rPr lang="en-US" sz="1400" dirty="0" err="1">
                <a:solidFill>
                  <a:schemeClr val="bg1"/>
                </a:solidFill>
              </a:rPr>
              <a:t>gelismeler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0802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488AC07F-1FD1-A745-A63D-EC677BE523B3}"/>
              </a:ext>
            </a:extLst>
          </p:cNvPr>
          <p:cNvSpPr/>
          <p:nvPr/>
        </p:nvSpPr>
        <p:spPr>
          <a:xfrm>
            <a:off x="413359" y="576195"/>
            <a:ext cx="576197" cy="48851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23D1499F-7B7D-4D41-82B2-2B1BD4B4A2A9}"/>
              </a:ext>
            </a:extLst>
          </p:cNvPr>
          <p:cNvSpPr/>
          <p:nvPr/>
        </p:nvSpPr>
        <p:spPr>
          <a:xfrm>
            <a:off x="1127342" y="576195"/>
            <a:ext cx="2455102" cy="488516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 / Alan </a:t>
            </a:r>
            <a:r>
              <a:rPr lang="en-US" dirty="0" err="1"/>
              <a:t>Adı</a:t>
            </a:r>
            <a:endParaRPr lang="en-US" dirty="0"/>
          </a:p>
        </p:txBody>
      </p:sp>
      <p:sp>
        <p:nvSpPr>
          <p:cNvPr id="6" name="Alternate Process 5">
            <a:extLst>
              <a:ext uri="{FF2B5EF4-FFF2-40B4-BE49-F238E27FC236}">
                <a16:creationId xmlns:a16="http://schemas.microsoft.com/office/drawing/2014/main" id="{7027044C-5192-BD4D-ABB6-95F83B555BE8}"/>
              </a:ext>
            </a:extLst>
          </p:cNvPr>
          <p:cNvSpPr/>
          <p:nvPr/>
        </p:nvSpPr>
        <p:spPr>
          <a:xfrm>
            <a:off x="4260937" y="225467"/>
            <a:ext cx="2455102" cy="1189973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GoDaddy</a:t>
            </a:r>
          </a:p>
          <a:p>
            <a:pPr algn="ctr"/>
            <a:r>
              <a:rPr lang="en-US" dirty="0" err="1"/>
              <a:t>TSOHost</a:t>
            </a:r>
            <a:endParaRPr lang="en-US" dirty="0"/>
          </a:p>
          <a:p>
            <a:pPr algn="ctr"/>
            <a:r>
              <a:rPr lang="en-US" dirty="0"/>
              <a:t>123Reg</a:t>
            </a:r>
          </a:p>
          <a:p>
            <a:pPr algn="ctr"/>
            <a:r>
              <a:rPr lang="en-US" dirty="0" err="1"/>
              <a:t>çççç</a:t>
            </a:r>
            <a:endParaRPr lang="en-US" dirty="0"/>
          </a:p>
        </p:txBody>
      </p:sp>
      <p:sp>
        <p:nvSpPr>
          <p:cNvPr id="7" name="Alternate Process 6">
            <a:extLst>
              <a:ext uri="{FF2B5EF4-FFF2-40B4-BE49-F238E27FC236}">
                <a16:creationId xmlns:a16="http://schemas.microsoft.com/office/drawing/2014/main" id="{F713B3DC-87B7-1C4D-8E20-FFCA70FFF6BB}"/>
              </a:ext>
            </a:extLst>
          </p:cNvPr>
          <p:cNvSpPr/>
          <p:nvPr/>
        </p:nvSpPr>
        <p:spPr>
          <a:xfrm>
            <a:off x="7807891" y="225467"/>
            <a:ext cx="2455102" cy="1189973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Compare The Prices</a:t>
            </a:r>
          </a:p>
          <a:p>
            <a:pPr algn="ctr"/>
            <a:r>
              <a:rPr lang="en-US" dirty="0"/>
              <a:t>(Both new &amp; Renewal)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79052AD-6341-AC4D-BF9A-B7E55F1E77CE}"/>
              </a:ext>
            </a:extLst>
          </p:cNvPr>
          <p:cNvSpPr/>
          <p:nvPr/>
        </p:nvSpPr>
        <p:spPr>
          <a:xfrm>
            <a:off x="413359" y="2018775"/>
            <a:ext cx="576197" cy="48851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 </a:t>
            </a:r>
          </a:p>
        </p:txBody>
      </p:sp>
      <p:sp>
        <p:nvSpPr>
          <p:cNvPr id="9" name="Alternate Process 8">
            <a:extLst>
              <a:ext uri="{FF2B5EF4-FFF2-40B4-BE49-F238E27FC236}">
                <a16:creationId xmlns:a16="http://schemas.microsoft.com/office/drawing/2014/main" id="{A426D47C-EFD0-6247-AF92-7BC93D07C41B}"/>
              </a:ext>
            </a:extLst>
          </p:cNvPr>
          <p:cNvSpPr/>
          <p:nvPr/>
        </p:nvSpPr>
        <p:spPr>
          <a:xfrm>
            <a:off x="1127342" y="2018775"/>
            <a:ext cx="2455102" cy="488516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Hosting / </a:t>
            </a:r>
            <a:r>
              <a:rPr lang="en-US" dirty="0" err="1"/>
              <a:t>Barındırma</a:t>
            </a:r>
            <a:endParaRPr lang="en-US" dirty="0"/>
          </a:p>
        </p:txBody>
      </p:sp>
      <p:sp>
        <p:nvSpPr>
          <p:cNvPr id="10" name="Alternate Process 9">
            <a:extLst>
              <a:ext uri="{FF2B5EF4-FFF2-40B4-BE49-F238E27FC236}">
                <a16:creationId xmlns:a16="http://schemas.microsoft.com/office/drawing/2014/main" id="{BD2B0BFC-5BFB-714B-9B58-FB9B140593A7}"/>
              </a:ext>
            </a:extLst>
          </p:cNvPr>
          <p:cNvSpPr/>
          <p:nvPr/>
        </p:nvSpPr>
        <p:spPr>
          <a:xfrm>
            <a:off x="6633574" y="1668045"/>
            <a:ext cx="1501036" cy="1189973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GoDaddy</a:t>
            </a:r>
          </a:p>
          <a:p>
            <a:pPr algn="ctr"/>
            <a:r>
              <a:rPr lang="en-US" dirty="0" err="1"/>
              <a:t>TSOHost</a:t>
            </a:r>
            <a:endParaRPr lang="en-US" dirty="0"/>
          </a:p>
          <a:p>
            <a:pPr algn="ctr"/>
            <a:r>
              <a:rPr lang="en-US" dirty="0"/>
              <a:t>123Reg</a:t>
            </a:r>
          </a:p>
          <a:p>
            <a:pPr algn="ctr"/>
            <a:r>
              <a:rPr lang="en-US" dirty="0" err="1"/>
              <a:t>çççç</a:t>
            </a:r>
            <a:endParaRPr lang="en-US" dirty="0"/>
          </a:p>
        </p:txBody>
      </p:sp>
      <p:sp>
        <p:nvSpPr>
          <p:cNvPr id="11" name="Alternate Process 10">
            <a:extLst>
              <a:ext uri="{FF2B5EF4-FFF2-40B4-BE49-F238E27FC236}">
                <a16:creationId xmlns:a16="http://schemas.microsoft.com/office/drawing/2014/main" id="{ECEB5DFE-4AF9-394C-80FE-12316C114F92}"/>
              </a:ext>
            </a:extLst>
          </p:cNvPr>
          <p:cNvSpPr/>
          <p:nvPr/>
        </p:nvSpPr>
        <p:spPr>
          <a:xfrm>
            <a:off x="8279703" y="1668047"/>
            <a:ext cx="1983289" cy="1189973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Compare The Prices</a:t>
            </a:r>
          </a:p>
        </p:txBody>
      </p:sp>
      <p:sp>
        <p:nvSpPr>
          <p:cNvPr id="12" name="Alternate Process 11">
            <a:extLst>
              <a:ext uri="{FF2B5EF4-FFF2-40B4-BE49-F238E27FC236}">
                <a16:creationId xmlns:a16="http://schemas.microsoft.com/office/drawing/2014/main" id="{47BC95C7-7A10-7149-9545-77FB47E38127}"/>
              </a:ext>
            </a:extLst>
          </p:cNvPr>
          <p:cNvSpPr/>
          <p:nvPr/>
        </p:nvSpPr>
        <p:spPr>
          <a:xfrm>
            <a:off x="3987452" y="1668046"/>
            <a:ext cx="2501030" cy="1189973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İhtiyaç</a:t>
            </a:r>
            <a:r>
              <a:rPr lang="en-US" dirty="0"/>
              <a:t> </a:t>
            </a:r>
            <a:r>
              <a:rPr lang="en-US" dirty="0" err="1"/>
              <a:t>Tespiti</a:t>
            </a:r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err="1"/>
              <a:t>Yer</a:t>
            </a:r>
            <a:r>
              <a:rPr lang="en-US" dirty="0"/>
              <a:t> / data / email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746514B-0A72-F048-8202-B1813FE24FB9}"/>
              </a:ext>
            </a:extLst>
          </p:cNvPr>
          <p:cNvSpPr/>
          <p:nvPr/>
        </p:nvSpPr>
        <p:spPr>
          <a:xfrm>
            <a:off x="413359" y="3461351"/>
            <a:ext cx="576197" cy="48851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 </a:t>
            </a:r>
          </a:p>
        </p:txBody>
      </p:sp>
      <p:sp>
        <p:nvSpPr>
          <p:cNvPr id="14" name="Alternate Process 13">
            <a:extLst>
              <a:ext uri="{FF2B5EF4-FFF2-40B4-BE49-F238E27FC236}">
                <a16:creationId xmlns:a16="http://schemas.microsoft.com/office/drawing/2014/main" id="{08466ABE-EA13-C64C-9B95-86A865986C27}"/>
              </a:ext>
            </a:extLst>
          </p:cNvPr>
          <p:cNvSpPr/>
          <p:nvPr/>
        </p:nvSpPr>
        <p:spPr>
          <a:xfrm>
            <a:off x="1127342" y="3461351"/>
            <a:ext cx="2455102" cy="488516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</a:t>
            </a:r>
            <a:r>
              <a:rPr lang="en-US" dirty="0" err="1"/>
              <a:t>Yönlendirme</a:t>
            </a:r>
            <a:r>
              <a:rPr lang="en-US" dirty="0"/>
              <a:t>]</a:t>
            </a:r>
          </a:p>
        </p:txBody>
      </p:sp>
      <p:sp>
        <p:nvSpPr>
          <p:cNvPr id="15" name="Alternate Process 14">
            <a:extLst>
              <a:ext uri="{FF2B5EF4-FFF2-40B4-BE49-F238E27FC236}">
                <a16:creationId xmlns:a16="http://schemas.microsoft.com/office/drawing/2014/main" id="{048CBC37-B8D4-514F-A99E-D1E21E38E8FF}"/>
              </a:ext>
            </a:extLst>
          </p:cNvPr>
          <p:cNvSpPr/>
          <p:nvPr/>
        </p:nvSpPr>
        <p:spPr>
          <a:xfrm>
            <a:off x="6633574" y="3110621"/>
            <a:ext cx="1501036" cy="1189973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Subdomain</a:t>
            </a:r>
          </a:p>
        </p:txBody>
      </p:sp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63EAEAE0-3DE9-CA46-A585-C25CB9748634}"/>
              </a:ext>
            </a:extLst>
          </p:cNvPr>
          <p:cNvSpPr/>
          <p:nvPr/>
        </p:nvSpPr>
        <p:spPr>
          <a:xfrm>
            <a:off x="3987452" y="3110622"/>
            <a:ext cx="2501030" cy="1189973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DNS / Name Server 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33312B-E752-8B44-AC70-AF5556100040}"/>
              </a:ext>
            </a:extLst>
          </p:cNvPr>
          <p:cNvSpPr/>
          <p:nvPr/>
        </p:nvSpPr>
        <p:spPr>
          <a:xfrm>
            <a:off x="413359" y="4903927"/>
            <a:ext cx="576197" cy="48851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 </a:t>
            </a:r>
          </a:p>
        </p:txBody>
      </p:sp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C3145213-6C64-B540-88E1-644A85F8312B}"/>
              </a:ext>
            </a:extLst>
          </p:cNvPr>
          <p:cNvSpPr/>
          <p:nvPr/>
        </p:nvSpPr>
        <p:spPr>
          <a:xfrm>
            <a:off x="1127342" y="4903927"/>
            <a:ext cx="2455102" cy="488516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Upload / </a:t>
            </a:r>
            <a:r>
              <a:rPr lang="en-US" dirty="0" err="1"/>
              <a:t>Yükleme</a:t>
            </a:r>
            <a:r>
              <a:rPr lang="en-US" dirty="0"/>
              <a:t> </a:t>
            </a:r>
          </a:p>
        </p:txBody>
      </p:sp>
      <p:sp>
        <p:nvSpPr>
          <p:cNvPr id="21" name="Alternate Process 20">
            <a:extLst>
              <a:ext uri="{FF2B5EF4-FFF2-40B4-BE49-F238E27FC236}">
                <a16:creationId xmlns:a16="http://schemas.microsoft.com/office/drawing/2014/main" id="{6EDC7898-A01A-A54B-A25A-04DB1DC87FFB}"/>
              </a:ext>
            </a:extLst>
          </p:cNvPr>
          <p:cNvSpPr/>
          <p:nvPr/>
        </p:nvSpPr>
        <p:spPr>
          <a:xfrm>
            <a:off x="3987452" y="4553198"/>
            <a:ext cx="1323584" cy="1189973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FTP </a:t>
            </a:r>
          </a:p>
        </p:txBody>
      </p:sp>
      <p:sp>
        <p:nvSpPr>
          <p:cNvPr id="22" name="Alternate Process 21">
            <a:extLst>
              <a:ext uri="{FF2B5EF4-FFF2-40B4-BE49-F238E27FC236}">
                <a16:creationId xmlns:a16="http://schemas.microsoft.com/office/drawing/2014/main" id="{2B7CF17D-C511-E341-BB7A-69843E8E8E8A}"/>
              </a:ext>
            </a:extLst>
          </p:cNvPr>
          <p:cNvSpPr/>
          <p:nvPr/>
        </p:nvSpPr>
        <p:spPr>
          <a:xfrm>
            <a:off x="5488488" y="4553197"/>
            <a:ext cx="1323584" cy="1189973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Index page </a:t>
            </a:r>
          </a:p>
        </p:txBody>
      </p:sp>
    </p:spTree>
    <p:extLst>
      <p:ext uri="{BB962C8B-B14F-4D97-AF65-F5344CB8AC3E}">
        <p14:creationId xmlns:p14="http://schemas.microsoft.com/office/powerpoint/2010/main" val="1478878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488AC07F-1FD1-A745-A63D-EC677BE523B3}"/>
              </a:ext>
            </a:extLst>
          </p:cNvPr>
          <p:cNvSpPr/>
          <p:nvPr/>
        </p:nvSpPr>
        <p:spPr>
          <a:xfrm>
            <a:off x="413359" y="576195"/>
            <a:ext cx="576197" cy="48851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23D1499F-7B7D-4D41-82B2-2B1BD4B4A2A9}"/>
              </a:ext>
            </a:extLst>
          </p:cNvPr>
          <p:cNvSpPr/>
          <p:nvPr/>
        </p:nvSpPr>
        <p:spPr>
          <a:xfrm>
            <a:off x="1127342" y="576195"/>
            <a:ext cx="2455102" cy="488516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 / Alan </a:t>
            </a:r>
            <a:r>
              <a:rPr lang="en-US" dirty="0" err="1"/>
              <a:t>Adı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79052AD-6341-AC4D-BF9A-B7E55F1E77CE}"/>
              </a:ext>
            </a:extLst>
          </p:cNvPr>
          <p:cNvSpPr/>
          <p:nvPr/>
        </p:nvSpPr>
        <p:spPr>
          <a:xfrm>
            <a:off x="413359" y="2018775"/>
            <a:ext cx="576197" cy="48851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 </a:t>
            </a:r>
          </a:p>
        </p:txBody>
      </p:sp>
      <p:sp>
        <p:nvSpPr>
          <p:cNvPr id="9" name="Alternate Process 8">
            <a:extLst>
              <a:ext uri="{FF2B5EF4-FFF2-40B4-BE49-F238E27FC236}">
                <a16:creationId xmlns:a16="http://schemas.microsoft.com/office/drawing/2014/main" id="{A426D47C-EFD0-6247-AF92-7BC93D07C41B}"/>
              </a:ext>
            </a:extLst>
          </p:cNvPr>
          <p:cNvSpPr/>
          <p:nvPr/>
        </p:nvSpPr>
        <p:spPr>
          <a:xfrm>
            <a:off x="1127342" y="2018775"/>
            <a:ext cx="2455102" cy="488516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Hosting / </a:t>
            </a:r>
            <a:r>
              <a:rPr lang="en-US" dirty="0" err="1"/>
              <a:t>Barındırma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746514B-0A72-F048-8202-B1813FE24FB9}"/>
              </a:ext>
            </a:extLst>
          </p:cNvPr>
          <p:cNvSpPr/>
          <p:nvPr/>
        </p:nvSpPr>
        <p:spPr>
          <a:xfrm>
            <a:off x="413359" y="3461351"/>
            <a:ext cx="576197" cy="48851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 </a:t>
            </a:r>
          </a:p>
        </p:txBody>
      </p:sp>
      <p:sp>
        <p:nvSpPr>
          <p:cNvPr id="14" name="Alternate Process 13">
            <a:extLst>
              <a:ext uri="{FF2B5EF4-FFF2-40B4-BE49-F238E27FC236}">
                <a16:creationId xmlns:a16="http://schemas.microsoft.com/office/drawing/2014/main" id="{08466ABE-EA13-C64C-9B95-86A865986C27}"/>
              </a:ext>
            </a:extLst>
          </p:cNvPr>
          <p:cNvSpPr/>
          <p:nvPr/>
        </p:nvSpPr>
        <p:spPr>
          <a:xfrm>
            <a:off x="1127342" y="3461351"/>
            <a:ext cx="2455102" cy="488516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</a:t>
            </a:r>
            <a:r>
              <a:rPr lang="en-US" dirty="0" err="1"/>
              <a:t>Yönlendirme</a:t>
            </a:r>
            <a:r>
              <a:rPr lang="en-US" dirty="0"/>
              <a:t>]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33312B-E752-8B44-AC70-AF5556100040}"/>
              </a:ext>
            </a:extLst>
          </p:cNvPr>
          <p:cNvSpPr/>
          <p:nvPr/>
        </p:nvSpPr>
        <p:spPr>
          <a:xfrm>
            <a:off x="413359" y="4903927"/>
            <a:ext cx="576197" cy="48851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 </a:t>
            </a:r>
          </a:p>
        </p:txBody>
      </p:sp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C3145213-6C64-B540-88E1-644A85F8312B}"/>
              </a:ext>
            </a:extLst>
          </p:cNvPr>
          <p:cNvSpPr/>
          <p:nvPr/>
        </p:nvSpPr>
        <p:spPr>
          <a:xfrm>
            <a:off x="1127342" y="4903927"/>
            <a:ext cx="2455102" cy="488516"/>
          </a:xfrm>
          <a:prstGeom prst="flowChartAlternateProces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Upload / </a:t>
            </a:r>
            <a:r>
              <a:rPr lang="en-US" dirty="0" err="1"/>
              <a:t>Yükleme</a:t>
            </a:r>
            <a:r>
              <a:rPr lang="en-US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72BA1B-D799-3549-9784-A65AB90FC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6010" y="388306"/>
            <a:ext cx="907093" cy="9070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8CE567-9C82-7A4E-BD2E-435E1E657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669" y="1295399"/>
            <a:ext cx="32512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6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1764</TotalTime>
  <Words>155</Words>
  <Application>Microsoft Macintosh PowerPoint</Application>
  <PresentationFormat>Widescreen</PresentationFormat>
  <Paragraphs>53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Logicmade Solution</dc:creator>
  <cp:lastModifiedBy>Logicmade Solution</cp:lastModifiedBy>
  <cp:revision>5</cp:revision>
  <dcterms:created xsi:type="dcterms:W3CDTF">2020-04-04T11:32:19Z</dcterms:created>
  <dcterms:modified xsi:type="dcterms:W3CDTF">2020-04-05T16:56:21Z</dcterms:modified>
</cp:coreProperties>
</file>

<file path=docProps/thumbnail.jpeg>
</file>